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7E2B"/>
    <a:srgbClr val="224E5B"/>
    <a:srgbClr val="EF6B00"/>
    <a:srgbClr val="273989"/>
    <a:srgbClr val="111E36"/>
    <a:srgbClr val="203C63"/>
    <a:srgbClr val="F98D1D"/>
    <a:srgbClr val="B3CC4B"/>
    <a:srgbClr val="03823B"/>
    <a:srgbClr val="006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microsoft.com/office/2007/relationships/hdphoto" Target="../media/hdphoto4.wdp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png"/><Relationship Id="rId1" Type="http://schemas.openxmlformats.org/officeDocument/2006/relationships/themeOverride" Target="../theme/themeOverride1.xml"/><Relationship Id="rId6" Type="http://schemas.microsoft.com/office/2007/relationships/hdphoto" Target="../media/hdphoto1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La imagen puede contener: texto que dice &quot;MATERIALES VALDEZ&quot;">
            <a:extLst>
              <a:ext uri="{FF2B5EF4-FFF2-40B4-BE49-F238E27FC236}">
                <a16:creationId xmlns:a16="http://schemas.microsoft.com/office/drawing/2014/main" id="{D0CEBA4B-13FB-482D-92BF-FA071FE23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56" y="1520914"/>
            <a:ext cx="2954424" cy="29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112877" y="5040481"/>
            <a:ext cx="532780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En Materiales Valdez brindamos la calidad y solidez de las mejores marcas en materiales para construcción.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2858" y="4349734"/>
            <a:ext cx="5623560" cy="488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101447" y="4415320"/>
            <a:ext cx="5423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6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Materiales para Construcción</a:t>
            </a:r>
          </a:p>
        </p:txBody>
      </p:sp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70CF4-59CC-430D-BA23-BBB816F2D048}"/>
              </a:ext>
            </a:extLst>
          </p:cNvPr>
          <p:cNvSpPr/>
          <p:nvPr/>
        </p:nvSpPr>
        <p:spPr>
          <a:xfrm>
            <a:off x="0" y="154765"/>
            <a:ext cx="45719" cy="4990599"/>
          </a:xfrm>
          <a:prstGeom prst="rect">
            <a:avLst/>
          </a:prstGeom>
          <a:solidFill>
            <a:srgbClr val="F17E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6053EAA5-B106-4578-96A0-836C72CF385A}"/>
              </a:ext>
            </a:extLst>
          </p:cNvPr>
          <p:cNvSpPr/>
          <p:nvPr/>
        </p:nvSpPr>
        <p:spPr>
          <a:xfrm>
            <a:off x="-30287" y="5216180"/>
            <a:ext cx="6888287" cy="1078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2532206" y="8290521"/>
            <a:ext cx="4622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</a:rPr>
              <a:t>10% DE DESCUENTO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BFC44BE7-516F-42DE-89DB-C8373690E49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090" y="5403410"/>
            <a:ext cx="164100" cy="262817"/>
          </a:xfrm>
          <a:prstGeom prst="rect">
            <a:avLst/>
          </a:prstGeom>
        </p:spPr>
      </p:pic>
      <p:pic>
        <p:nvPicPr>
          <p:cNvPr id="113" name="Imagen 112">
            <a:extLst>
              <a:ext uri="{FF2B5EF4-FFF2-40B4-BE49-F238E27FC236}">
                <a16:creationId xmlns:a16="http://schemas.microsoft.com/office/drawing/2014/main" id="{54125ED0-01F8-4266-AA73-5D6B65537FB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2" y="6018400"/>
            <a:ext cx="189728" cy="189728"/>
          </a:xfrm>
          <a:prstGeom prst="rect">
            <a:avLst/>
          </a:prstGeom>
        </p:spPr>
      </p:pic>
      <p:pic>
        <p:nvPicPr>
          <p:cNvPr id="114" name="Imagen 113">
            <a:extLst>
              <a:ext uri="{FF2B5EF4-FFF2-40B4-BE49-F238E27FC236}">
                <a16:creationId xmlns:a16="http://schemas.microsoft.com/office/drawing/2014/main" id="{33655BAE-F3B4-4445-A72E-770F8B24DDA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1" y="5650124"/>
            <a:ext cx="214011" cy="262816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7BF43408-DABD-40CD-8067-80F3BFBE7A5F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2" y="5354614"/>
            <a:ext cx="214012" cy="220995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:a16="http://schemas.microsoft.com/office/drawing/2014/main" id="{276D11BA-E21D-46E4-9411-24AEECE9B62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928" y="5784121"/>
            <a:ext cx="262817" cy="262817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D70E43B4-3520-4F83-B7C6-1CFCE8DE6857}"/>
              </a:ext>
            </a:extLst>
          </p:cNvPr>
          <p:cNvSpPr txBox="1"/>
          <p:nvPr/>
        </p:nvSpPr>
        <p:spPr>
          <a:xfrm>
            <a:off x="239670" y="1487584"/>
            <a:ext cx="6195420" cy="3323987"/>
          </a:xfrm>
          <a:prstGeom prst="rect">
            <a:avLst/>
          </a:prstGeom>
          <a:noFill/>
          <a:ln>
            <a:noFill/>
          </a:ln>
        </p:spPr>
        <p:txBody>
          <a:bodyPr wrap="square" numCol="1" rtlCol="0">
            <a:spAutoFit/>
          </a:bodyPr>
          <a:lstStyle/>
          <a:p>
            <a:pPr algn="just"/>
            <a:r>
              <a:rPr lang="es-MX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Contamos con más de 20 años de experiencia en la industria de la construcción.</a:t>
            </a:r>
          </a:p>
          <a:p>
            <a:pPr algn="just"/>
            <a:r>
              <a:rPr lang="es-MX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Comercializamos y elaboramos materiales para la construcción. Actualmente contamos con la distribución de las mejores marcas de prestigio y con todo su respaldo técnico, somos 5 sucursales en el área metropolitana de Cuernavaca en donde podemos darte el mejor servicio cerca de tu obra.</a:t>
            </a:r>
          </a:p>
          <a:p>
            <a:pPr algn="just"/>
            <a:endParaRPr lang="es-MX" sz="1400" b="0" i="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 + de 3,565 productos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 + de 120,530 clientes</a:t>
            </a:r>
          </a:p>
          <a:p>
            <a:pPr algn="just"/>
            <a:endParaRPr lang="es-MX" sz="1400" b="0" i="0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algn="just"/>
            <a:r>
              <a:rPr lang="es-MX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Contamos con una amplia gama de productos de construcción desde obra gris hasta los acabados, somos un equipo comprometido con nuestros clientes, donde les brindamos soluciones a sus necesidades de construcción.</a:t>
            </a:r>
          </a:p>
          <a:p>
            <a:pPr algn="just"/>
            <a:endParaRPr lang="es-MX" sz="14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s-MX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0E1CD778-56E4-46EB-91D4-63A8F9D052F8}"/>
              </a:ext>
            </a:extLst>
          </p:cNvPr>
          <p:cNvSpPr/>
          <p:nvPr/>
        </p:nvSpPr>
        <p:spPr>
          <a:xfrm>
            <a:off x="4267769" y="5311222"/>
            <a:ext cx="24456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Av. Cuauhtémoc 93, Amatitlán, </a:t>
            </a:r>
          </a:p>
          <a:p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62418 Cuernavaca, Mor.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D7C13287-D751-4D0A-9EE3-835B9341D687}"/>
              </a:ext>
            </a:extLst>
          </p:cNvPr>
          <p:cNvSpPr/>
          <p:nvPr/>
        </p:nvSpPr>
        <p:spPr>
          <a:xfrm>
            <a:off x="523681" y="5311222"/>
            <a:ext cx="3165231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4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777 3116763 | 777 1028220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BB78BDEF-2974-4E49-B089-C46BA6A3044E}"/>
              </a:ext>
            </a:extLst>
          </p:cNvPr>
          <p:cNvSpPr/>
          <p:nvPr/>
        </p:nvSpPr>
        <p:spPr>
          <a:xfrm>
            <a:off x="4289713" y="5794665"/>
            <a:ext cx="1510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i="0" dirty="0">
                <a:solidFill>
                  <a:schemeClr val="bg2">
                    <a:lumMod val="25000"/>
                  </a:schemeClr>
                </a:solidFill>
                <a:effectLst/>
                <a:latin typeface="D-DIN" panose="020B0504030202030204" pitchFamily="34" charset="0"/>
              </a:rPr>
              <a:t>Materiales Valdez</a:t>
            </a:r>
            <a:endParaRPr lang="es-MX" sz="1400" dirty="0">
              <a:solidFill>
                <a:schemeClr val="bg2">
                  <a:lumMod val="25000"/>
                </a:schemeClr>
              </a:solidFill>
              <a:latin typeface="D-DIN" panose="020B0504030202030204" pitchFamily="34" charset="0"/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EC2AC3FB-CC7E-4E4C-BDBE-1ADD4F190FDA}"/>
              </a:ext>
            </a:extLst>
          </p:cNvPr>
          <p:cNvSpPr/>
          <p:nvPr/>
        </p:nvSpPr>
        <p:spPr>
          <a:xfrm>
            <a:off x="530131" y="5909978"/>
            <a:ext cx="2146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www.materialesvaldez.mx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03D5DD4-EF5A-45B9-9675-10E6649B295D}"/>
              </a:ext>
            </a:extLst>
          </p:cNvPr>
          <p:cNvSpPr txBox="1"/>
          <p:nvPr/>
        </p:nvSpPr>
        <p:spPr>
          <a:xfrm>
            <a:off x="546902" y="5640777"/>
            <a:ext cx="27647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hola@materialesvaldez.mx</a:t>
            </a:r>
          </a:p>
        </p:txBody>
      </p:sp>
      <p:pic>
        <p:nvPicPr>
          <p:cNvPr id="46" name="Picture 4" descr="logo">
            <a:extLst>
              <a:ext uri="{FF2B5EF4-FFF2-40B4-BE49-F238E27FC236}">
                <a16:creationId xmlns:a16="http://schemas.microsoft.com/office/drawing/2014/main" id="{92FD7A61-C352-4D7E-9328-C1E8F49C3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70" y="392317"/>
            <a:ext cx="3059248" cy="73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7655932F-96F7-4E7C-A677-C911B937A893}"/>
              </a:ext>
            </a:extLst>
          </p:cNvPr>
          <p:cNvSpPr txBox="1"/>
          <p:nvPr/>
        </p:nvSpPr>
        <p:spPr>
          <a:xfrm>
            <a:off x="706710" y="4359622"/>
            <a:ext cx="54445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400" b="0" i="0" dirty="0">
                <a:solidFill>
                  <a:srgbClr val="F17E2B"/>
                </a:solidFill>
                <a:effectLst/>
                <a:latin typeface="Rubik"/>
              </a:rPr>
              <a:t>Financiamiento</a:t>
            </a:r>
          </a:p>
          <a:p>
            <a:pPr algn="ctr"/>
            <a:r>
              <a:rPr lang="es-MX" sz="1400" b="0" i="0" dirty="0">
                <a:solidFill>
                  <a:srgbClr val="F17E2B"/>
                </a:solidFill>
                <a:effectLst/>
                <a:latin typeface="Open Sans" panose="020B0604020202020204" charset="0"/>
              </a:rPr>
              <a:t>En Materiales Valdez podrás encontrar diferentes formas de pago que se ajustan a las necesidades de tu proyecto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CAAE744-386F-4BB3-B09D-C68B73BC4EC7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24461" r="1367" b="23049"/>
          <a:stretch/>
        </p:blipFill>
        <p:spPr>
          <a:xfrm>
            <a:off x="1" y="6298459"/>
            <a:ext cx="6858000" cy="194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85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180</Words>
  <Application>Microsoft Office PowerPoint</Application>
  <PresentationFormat>Carta (216 x 279 mm)</PresentationFormat>
  <Paragraphs>19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D-DIN</vt:lpstr>
      <vt:lpstr>Gotham Black</vt:lpstr>
      <vt:lpstr>Open Sans</vt:lpstr>
      <vt:lpstr>Rubik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76</cp:revision>
  <dcterms:created xsi:type="dcterms:W3CDTF">2019-04-15T11:51:39Z</dcterms:created>
  <dcterms:modified xsi:type="dcterms:W3CDTF">2021-01-15T18:50:11Z</dcterms:modified>
</cp:coreProperties>
</file>